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64" r:id="rId5"/>
    <p:sldId id="267" r:id="rId6"/>
    <p:sldId id="265" r:id="rId7"/>
    <p:sldId id="266" r:id="rId8"/>
    <p:sldId id="263" r:id="rId9"/>
    <p:sldId id="268" r:id="rId10"/>
    <p:sldId id="269" r:id="rId11"/>
    <p:sldId id="260" r:id="rId12"/>
    <p:sldId id="261" r:id="rId13"/>
    <p:sldId id="259" r:id="rId14"/>
    <p:sldId id="26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ncent depassier" initials="vd" lastIdx="1" clrIdx="0">
    <p:extLst>
      <p:ext uri="{19B8F6BF-5375-455C-9EA6-DF929625EA0E}">
        <p15:presenceInfo xmlns:p15="http://schemas.microsoft.com/office/powerpoint/2012/main" userId="2f68ab6348c3583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Estilo me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20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4D1A-2F31-490E-A39C-36BE2B94473B}" type="datetimeFigureOut">
              <a:rPr lang="es-CL" smtClean="0"/>
              <a:t>10-05-2020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E36BE-F838-4F38-9FF2-CD776600FE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675324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4D1A-2F31-490E-A39C-36BE2B94473B}" type="datetimeFigureOut">
              <a:rPr lang="es-CL" smtClean="0"/>
              <a:t>10-05-2020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E36BE-F838-4F38-9FF2-CD776600FE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43851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4D1A-2F31-490E-A39C-36BE2B94473B}" type="datetimeFigureOut">
              <a:rPr lang="es-CL" smtClean="0"/>
              <a:t>10-05-2020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E36BE-F838-4F38-9FF2-CD776600FE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47467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4D1A-2F31-490E-A39C-36BE2B94473B}" type="datetimeFigureOut">
              <a:rPr lang="es-CL" smtClean="0"/>
              <a:t>10-05-2020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E36BE-F838-4F38-9FF2-CD776600FE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97067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4D1A-2F31-490E-A39C-36BE2B94473B}" type="datetimeFigureOut">
              <a:rPr lang="es-CL" smtClean="0"/>
              <a:t>10-05-2020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E36BE-F838-4F38-9FF2-CD776600FE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707247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4D1A-2F31-490E-A39C-36BE2B94473B}" type="datetimeFigureOut">
              <a:rPr lang="es-CL" smtClean="0"/>
              <a:t>10-05-2020</a:t>
            </a:fld>
            <a:endParaRPr lang="es-CL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E36BE-F838-4F38-9FF2-CD776600FE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77208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4D1A-2F31-490E-A39C-36BE2B94473B}" type="datetimeFigureOut">
              <a:rPr lang="es-CL" smtClean="0"/>
              <a:t>10-05-2020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E36BE-F838-4F38-9FF2-CD776600FEFE}" type="slidenum">
              <a:rPr lang="es-CL" smtClean="0"/>
              <a:t>‹Nº›</a:t>
            </a:fld>
            <a:endParaRPr lang="es-CL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38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4D1A-2F31-490E-A39C-36BE2B94473B}" type="datetimeFigureOut">
              <a:rPr lang="es-CL" smtClean="0"/>
              <a:t>10-05-2020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E36BE-F838-4F38-9FF2-CD776600FE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6488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4D1A-2F31-490E-A39C-36BE2B94473B}" type="datetimeFigureOut">
              <a:rPr lang="es-CL" smtClean="0"/>
              <a:t>10-05-2020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E36BE-F838-4F38-9FF2-CD776600FE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90950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4D1A-2F31-490E-A39C-36BE2B94473B}" type="datetimeFigureOut">
              <a:rPr lang="es-CL" smtClean="0"/>
              <a:t>10-05-2020</a:t>
            </a:fld>
            <a:endParaRPr lang="es-CL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s-CL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E36BE-F838-4F38-9FF2-CD776600FE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8977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E4804D1A-2F31-490E-A39C-36BE2B94473B}" type="datetimeFigureOut">
              <a:rPr lang="es-CL" smtClean="0"/>
              <a:t>10-05-2020</a:t>
            </a:fld>
            <a:endParaRPr lang="es-CL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s-C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E36BE-F838-4F38-9FF2-CD776600FE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76587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E4804D1A-2F31-490E-A39C-36BE2B94473B}" type="datetimeFigureOut">
              <a:rPr lang="es-CL" smtClean="0"/>
              <a:t>10-05-2020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25FE36BE-F838-4F38-9FF2-CD776600FE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49751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EA251E-EC91-4AE7-8C8A-F03C3E594C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413621"/>
            <a:ext cx="8991600" cy="1645920"/>
          </a:xfrm>
        </p:spPr>
        <p:txBody>
          <a:bodyPr/>
          <a:lstStyle/>
          <a:p>
            <a:r>
              <a:rPr lang="es-CL" dirty="0"/>
              <a:t>Tópico de especialidad: Desarrollo Android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87EB239-A73C-4AA8-983C-E42A69CC50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2232814"/>
          </a:xfrm>
        </p:spPr>
        <p:txBody>
          <a:bodyPr>
            <a:normAutofit/>
          </a:bodyPr>
          <a:lstStyle/>
          <a:p>
            <a:r>
              <a:rPr lang="es-CL" u="sng" dirty="0"/>
              <a:t>Presentación de avance</a:t>
            </a:r>
          </a:p>
          <a:p>
            <a:endParaRPr lang="es-CL" u="sng" dirty="0"/>
          </a:p>
          <a:p>
            <a:r>
              <a:rPr lang="es-CL" dirty="0"/>
              <a:t>Antonella Bueno</a:t>
            </a:r>
          </a:p>
          <a:p>
            <a:r>
              <a:rPr lang="es-CL" dirty="0"/>
              <a:t>Mario Águila</a:t>
            </a:r>
          </a:p>
          <a:p>
            <a:r>
              <a:rPr lang="es-CL" dirty="0"/>
              <a:t>Vincent Depassier</a:t>
            </a:r>
          </a:p>
        </p:txBody>
      </p:sp>
    </p:spTree>
    <p:extLst>
      <p:ext uri="{BB962C8B-B14F-4D97-AF65-F5344CB8AC3E}">
        <p14:creationId xmlns:p14="http://schemas.microsoft.com/office/powerpoint/2010/main" val="15498699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0_05_10_19_57_30_Trim">
            <a:hlinkClick r:id="" action="ppaction://media"/>
            <a:extLst>
              <a:ext uri="{FF2B5EF4-FFF2-40B4-BE49-F238E27FC236}">
                <a16:creationId xmlns:a16="http://schemas.microsoft.com/office/drawing/2014/main" id="{65F00026-C66B-479A-AEDF-65B8333171E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2337" y="0"/>
            <a:ext cx="3867325" cy="6875247"/>
          </a:xfrm>
        </p:spPr>
      </p:pic>
    </p:spTree>
    <p:extLst>
      <p:ext uri="{BB962C8B-B14F-4D97-AF65-F5344CB8AC3E}">
        <p14:creationId xmlns:p14="http://schemas.microsoft.com/office/powerpoint/2010/main" val="521478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9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716DA0-E2B6-4110-8A9E-F221D396B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Unitario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009D96D-0CBB-4D96-BDBA-DE506F604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79274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EC4E2F-7AC3-4314-B505-652626F5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Testing </a:t>
            </a:r>
            <a:r>
              <a:rPr lang="es-CL" dirty="0" err="1"/>
              <a:t>Integracion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A436B87-723E-4BE9-87D1-97DBFD9D7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249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82637B-3B0E-4469-982E-F2D5CF4DF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Testing </a:t>
            </a:r>
            <a:r>
              <a:rPr lang="es-CL" dirty="0" err="1"/>
              <a:t>Esspreso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C86DA37-E3B1-4C41-96C8-C8D95C36DC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61404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8D41B2-5011-499E-B6D2-957DA8887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Trabajo futuro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E0C168-B6AB-4196-BDD1-7672329FA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12100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0003613-78E6-462D-A5F2-E55A3DC1C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s-CL">
                <a:solidFill>
                  <a:schemeClr val="bg1"/>
                </a:solidFill>
              </a:rPr>
              <a:t>Historias de usuario</a:t>
            </a:r>
          </a:p>
        </p:txBody>
      </p:sp>
      <p:graphicFrame>
        <p:nvGraphicFramePr>
          <p:cNvPr id="8" name="Marcador de contenido 7">
            <a:extLst>
              <a:ext uri="{FF2B5EF4-FFF2-40B4-BE49-F238E27FC236}">
                <a16:creationId xmlns:a16="http://schemas.microsoft.com/office/drawing/2014/main" id="{440EA277-EEBC-4722-8F74-CC22EB14B5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9144331"/>
              </p:ext>
            </p:extLst>
          </p:nvPr>
        </p:nvGraphicFramePr>
        <p:xfrm>
          <a:off x="5619750" y="1813121"/>
          <a:ext cx="5607053" cy="3231765"/>
        </p:xfrm>
        <a:graphic>
          <a:graphicData uri="http://schemas.openxmlformats.org/drawingml/2006/table">
            <a:tbl>
              <a:tblPr/>
              <a:tblGrid>
                <a:gridCol w="519719">
                  <a:extLst>
                    <a:ext uri="{9D8B030D-6E8A-4147-A177-3AD203B41FA5}">
                      <a16:colId xmlns:a16="http://schemas.microsoft.com/office/drawing/2014/main" val="89816794"/>
                    </a:ext>
                  </a:extLst>
                </a:gridCol>
                <a:gridCol w="2115487">
                  <a:extLst>
                    <a:ext uri="{9D8B030D-6E8A-4147-A177-3AD203B41FA5}">
                      <a16:colId xmlns:a16="http://schemas.microsoft.com/office/drawing/2014/main" val="3549642524"/>
                    </a:ext>
                  </a:extLst>
                </a:gridCol>
                <a:gridCol w="1189176">
                  <a:extLst>
                    <a:ext uri="{9D8B030D-6E8A-4147-A177-3AD203B41FA5}">
                      <a16:colId xmlns:a16="http://schemas.microsoft.com/office/drawing/2014/main" val="1937727344"/>
                    </a:ext>
                  </a:extLst>
                </a:gridCol>
                <a:gridCol w="986972">
                  <a:extLst>
                    <a:ext uri="{9D8B030D-6E8A-4147-A177-3AD203B41FA5}">
                      <a16:colId xmlns:a16="http://schemas.microsoft.com/office/drawing/2014/main" val="2142314121"/>
                    </a:ext>
                  </a:extLst>
                </a:gridCol>
                <a:gridCol w="795699">
                  <a:extLst>
                    <a:ext uri="{9D8B030D-6E8A-4147-A177-3AD203B41FA5}">
                      <a16:colId xmlns:a16="http://schemas.microsoft.com/office/drawing/2014/main" val="3879906665"/>
                    </a:ext>
                  </a:extLst>
                </a:gridCol>
              </a:tblGrid>
              <a:tr h="656451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 HU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Descripción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MOSCOW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Ptos. de Historia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Sprint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248366"/>
                  </a:ext>
                </a:extLst>
              </a:tr>
              <a:tr h="367902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Pantalla de carga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9320576"/>
                  </a:ext>
                </a:extLst>
              </a:tr>
              <a:tr h="367902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Registro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0591374"/>
                  </a:ext>
                </a:extLst>
              </a:tr>
              <a:tr h="367902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Perfil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8959254"/>
                  </a:ext>
                </a:extLst>
              </a:tr>
              <a:tr h="367902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Mapa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4829407"/>
                  </a:ext>
                </a:extLst>
              </a:tr>
              <a:tr h="367902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Crear actividad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2145840"/>
                  </a:ext>
                </a:extLst>
              </a:tr>
              <a:tr h="367902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Ingresar a actividad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9877375"/>
                  </a:ext>
                </a:extLst>
              </a:tr>
              <a:tr h="367902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Login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s-CL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L" sz="1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s-CL" sz="3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395" marR="16395" marT="1639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116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0885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AD7C5BE-418C-4A44-91BF-28E411F75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120" y="1559052"/>
            <a:ext cx="10271760" cy="4347972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A90737-D15D-427F-8339-6795A2CB5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Arquitectura</a:t>
            </a:r>
          </a:p>
        </p:txBody>
      </p:sp>
      <p:pic>
        <p:nvPicPr>
          <p:cNvPr id="5" name="Marcador de contenido 4" descr="Imagen que contiene dibujo&#10;&#10;Descripción generada automáticamente">
            <a:extLst>
              <a:ext uri="{FF2B5EF4-FFF2-40B4-BE49-F238E27FC236}">
                <a16:creationId xmlns:a16="http://schemas.microsoft.com/office/drawing/2014/main" id="{6273A792-0DB7-4370-B5A2-C8487E196E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752" y="2550796"/>
            <a:ext cx="9314170" cy="2794251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9112AFC5-B175-4BF1-BC31-52CC491FBCD3}"/>
              </a:ext>
            </a:extLst>
          </p:cNvPr>
          <p:cNvSpPr txBox="1"/>
          <p:nvPr/>
        </p:nvSpPr>
        <p:spPr>
          <a:xfrm>
            <a:off x="7833520" y="3429000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dirty="0"/>
              <a:t>Antonella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2FE954C-82FB-4A51-87F9-EC90A715DBC9}"/>
              </a:ext>
            </a:extLst>
          </p:cNvPr>
          <p:cNvSpPr txBox="1"/>
          <p:nvPr/>
        </p:nvSpPr>
        <p:spPr>
          <a:xfrm>
            <a:off x="3195806" y="3352023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dirty="0"/>
              <a:t>Vincent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B2A240A-76D5-4E59-BDCD-7726BFCDEB14}"/>
              </a:ext>
            </a:extLst>
          </p:cNvPr>
          <p:cNvSpPr txBox="1"/>
          <p:nvPr/>
        </p:nvSpPr>
        <p:spPr>
          <a:xfrm>
            <a:off x="5643536" y="2249734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dirty="0"/>
              <a:t>Mario</a:t>
            </a:r>
          </a:p>
        </p:txBody>
      </p:sp>
    </p:spTree>
    <p:extLst>
      <p:ext uri="{BB962C8B-B14F-4D97-AF65-F5344CB8AC3E}">
        <p14:creationId xmlns:p14="http://schemas.microsoft.com/office/powerpoint/2010/main" val="3894153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>
            <a:extLst>
              <a:ext uri="{FF2B5EF4-FFF2-40B4-BE49-F238E27FC236}">
                <a16:creationId xmlns:a16="http://schemas.microsoft.com/office/drawing/2014/main" id="{5FA21C72-692C-49FD-9EB4-DDDDDEBD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Marcador de contenido 3" descr="Una captura de pantalla de una red social&#10;&#10;Descripción generada automáticamente">
            <a:extLst>
              <a:ext uri="{FF2B5EF4-FFF2-40B4-BE49-F238E27FC236}">
                <a16:creationId xmlns:a16="http://schemas.microsoft.com/office/drawing/2014/main" id="{86EDFBB8-A5FB-4442-A036-F53758AC6E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6210" y="1786549"/>
            <a:ext cx="7915425" cy="3284901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FBAF941A-6830-47A3-B63C-7C7B66AEA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FFBEF02-BF42-456F-8C60-E16DB1FBC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972" y="789110"/>
            <a:ext cx="1828800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1400">
                <a:solidFill>
                  <a:srgbClr val="FFFFFF"/>
                </a:solidFill>
              </a:rPr>
              <a:t>FIrebase</a:t>
            </a:r>
          </a:p>
        </p:txBody>
      </p:sp>
    </p:spTree>
    <p:extLst>
      <p:ext uri="{BB962C8B-B14F-4D97-AF65-F5344CB8AC3E}">
        <p14:creationId xmlns:p14="http://schemas.microsoft.com/office/powerpoint/2010/main" val="813458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FA21C72-692C-49FD-9EB4-DDDDDEBD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DF078D8F-C2AC-4319-BF06-B3C1467443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8551" y="1271016"/>
            <a:ext cx="6850743" cy="4315968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FBAF941A-6830-47A3-B63C-7C7B66AEA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F7EE856-475B-49D6-B65F-B38BD8027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972" y="789110"/>
            <a:ext cx="1828800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1400">
                <a:solidFill>
                  <a:srgbClr val="FFFFFF"/>
                </a:solidFill>
              </a:rPr>
              <a:t>Firebase</a:t>
            </a:r>
          </a:p>
        </p:txBody>
      </p:sp>
    </p:spTree>
    <p:extLst>
      <p:ext uri="{BB962C8B-B14F-4D97-AF65-F5344CB8AC3E}">
        <p14:creationId xmlns:p14="http://schemas.microsoft.com/office/powerpoint/2010/main" val="2345854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FA21C72-692C-49FD-9EB4-DDDDDEBD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Marcador de contenido 3" descr="Una captura de pantalla de una red social&#10;&#10;Descripción generada automáticamente">
            <a:extLst>
              <a:ext uri="{FF2B5EF4-FFF2-40B4-BE49-F238E27FC236}">
                <a16:creationId xmlns:a16="http://schemas.microsoft.com/office/drawing/2014/main" id="{AFBAA46F-38D4-4F0D-AB82-B285E86632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6210" y="2115124"/>
            <a:ext cx="7915425" cy="3542152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FBAF941A-6830-47A3-B63C-7C7B66AEA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01365B4-2C73-491E-82B0-752EE483A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972" y="789110"/>
            <a:ext cx="1828800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1000">
                <a:solidFill>
                  <a:srgbClr val="FFFFFF"/>
                </a:solidFill>
              </a:rPr>
              <a:t>Facebook</a:t>
            </a:r>
          </a:p>
        </p:txBody>
      </p:sp>
      <p:pic>
        <p:nvPicPr>
          <p:cNvPr id="6" name="Imagen 5" descr="Imagen que contiene cuchillo&#10;&#10;Descripción generada automáticamente">
            <a:extLst>
              <a:ext uri="{FF2B5EF4-FFF2-40B4-BE49-F238E27FC236}">
                <a16:creationId xmlns:a16="http://schemas.microsoft.com/office/drawing/2014/main" id="{D5C21550-01E6-4AE1-9682-B4E8404F3B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331" y="1200724"/>
            <a:ext cx="2891274" cy="73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126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1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3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8E5FD91-E9A2-4639-A49F-CE2BC11B2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s-CL">
                <a:solidFill>
                  <a:schemeClr val="bg1"/>
                </a:solidFill>
              </a:rPr>
              <a:t>Mapa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8C62839F-5F9D-4F33-B92A-B135D9262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Marcador de contenido 4" descr="Captura de pantalla de un celular con letras&#10;&#10;Descripción generada automáticamente">
            <a:extLst>
              <a:ext uri="{FF2B5EF4-FFF2-40B4-BE49-F238E27FC236}">
                <a16:creationId xmlns:a16="http://schemas.microsoft.com/office/drawing/2014/main" id="{48130BCE-979B-41E5-B70B-34060F6716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9157" y="643467"/>
            <a:ext cx="2907981" cy="541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778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5FBFA5-6E37-49B0-9870-D7798BFF0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Vistas de usuario por integrar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60926DC-AAE5-430C-BFA5-9D18BD70D9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265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413F87-5A18-4FD9-863E-D79301630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Demo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932A69A0-2013-44AA-ABC3-085CE5AA6E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66348233"/>
      </p:ext>
    </p:extLst>
  </p:cSld>
  <p:clrMapOvr>
    <a:masterClrMapping/>
  </p:clrMapOvr>
</p:sld>
</file>

<file path=ppt/theme/theme1.xml><?xml version="1.0" encoding="utf-8"?>
<a:theme xmlns:a="http://schemas.openxmlformats.org/drawingml/2006/main" name="Paquete">
  <a:themeElements>
    <a:clrScheme name="Paquete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quet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quet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88</Words>
  <Application>Microsoft Office PowerPoint</Application>
  <PresentationFormat>Panorámica</PresentationFormat>
  <Paragraphs>61</Paragraphs>
  <Slides>14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Arial</vt:lpstr>
      <vt:lpstr>Calibri</vt:lpstr>
      <vt:lpstr>Gill Sans MT</vt:lpstr>
      <vt:lpstr>Paquete</vt:lpstr>
      <vt:lpstr>Tópico de especialidad: Desarrollo Android</vt:lpstr>
      <vt:lpstr>Historias de usuario</vt:lpstr>
      <vt:lpstr>Arquitectura</vt:lpstr>
      <vt:lpstr>FIrebase</vt:lpstr>
      <vt:lpstr>Firebase</vt:lpstr>
      <vt:lpstr>Facebook</vt:lpstr>
      <vt:lpstr>Mapa</vt:lpstr>
      <vt:lpstr>Vistas de usuario por integrar</vt:lpstr>
      <vt:lpstr>Demo</vt:lpstr>
      <vt:lpstr>Presentación de PowerPoint</vt:lpstr>
      <vt:lpstr>Unitario</vt:lpstr>
      <vt:lpstr>Testing Integracion</vt:lpstr>
      <vt:lpstr>Testing Esspreso</vt:lpstr>
      <vt:lpstr>Trabajo futuro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Tópico de especialidad: Desarrollo Android</dc:title>
  <dc:creator>vincent depassier</dc:creator>
  <cp:lastModifiedBy>vincent depassier</cp:lastModifiedBy>
  <cp:revision>6</cp:revision>
  <dcterms:created xsi:type="dcterms:W3CDTF">2020-05-10T23:39:49Z</dcterms:created>
  <dcterms:modified xsi:type="dcterms:W3CDTF">2020-05-11T01:17:15Z</dcterms:modified>
</cp:coreProperties>
</file>